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4A6B5-C24C-4BE1-A8E2-5E5CF9BBB8D0}" type="datetimeFigureOut">
              <a:rPr lang="ko-KR" altLang="en-US" smtClean="0"/>
              <a:t>2013-08-14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82872-3935-4E04-8390-3985F0E930D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4624"/>
            <a:ext cx="7877560" cy="437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타원 4"/>
          <p:cNvSpPr/>
          <p:nvPr/>
        </p:nvSpPr>
        <p:spPr>
          <a:xfrm>
            <a:off x="899592" y="2708920"/>
            <a:ext cx="1368152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755576" y="908720"/>
            <a:ext cx="1872208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3563888" y="2780928"/>
            <a:ext cx="792088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2627784" y="188640"/>
            <a:ext cx="1080120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55576" y="436510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http://maps.naver.com/?menu=location&amp;mapMode=0&amp;lat=37.5203642&amp;lng=126.8435074&amp;dlevel=11&amp;enc=b64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03648" y="3212976"/>
            <a:ext cx="36260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1.</a:t>
            </a:r>
            <a:endParaRPr lang="ko-KR" altLang="en-US" dirty="0"/>
          </a:p>
        </p:txBody>
      </p:sp>
      <p:sp>
        <p:nvSpPr>
          <p:cNvPr id="11" name="타원 10"/>
          <p:cNvSpPr/>
          <p:nvPr/>
        </p:nvSpPr>
        <p:spPr>
          <a:xfrm>
            <a:off x="3995936" y="3284984"/>
            <a:ext cx="1368152" cy="1152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547664" y="1196752"/>
            <a:ext cx="36260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87824" y="764704"/>
            <a:ext cx="36260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3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11960" y="2852936"/>
            <a:ext cx="36260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355976" y="3573016"/>
            <a:ext cx="36260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5.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9512" y="5013176"/>
            <a:ext cx="777488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신월 </a:t>
            </a:r>
            <a:r>
              <a:rPr lang="en-US" altLang="ko-KR" dirty="0" smtClean="0"/>
              <a:t>7</a:t>
            </a:r>
            <a:r>
              <a:rPr lang="ko-KR" altLang="en-US" dirty="0" smtClean="0"/>
              <a:t>동</a:t>
            </a:r>
            <a:r>
              <a:rPr lang="en-US" altLang="ko-KR" smtClean="0"/>
              <a:t>. </a:t>
            </a:r>
            <a:r>
              <a:rPr lang="ko-KR" altLang="en-US" smtClean="0"/>
              <a:t>제가 </a:t>
            </a:r>
            <a:r>
              <a:rPr lang="ko-KR" altLang="en-US" dirty="0" smtClean="0"/>
              <a:t>언급한 아파트 이에요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열라 큰 대단위 아파트 단지에요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2" y="5373216"/>
            <a:ext cx="866615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. </a:t>
            </a:r>
            <a:r>
              <a:rPr lang="ko-KR" altLang="en-US" dirty="0" smtClean="0"/>
              <a:t>주로 다세대 주택이 많고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전세시세 </a:t>
            </a:r>
            <a:r>
              <a:rPr lang="en-US" altLang="ko-KR" dirty="0" smtClean="0"/>
              <a:t>5,500 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7500 </a:t>
            </a:r>
            <a:r>
              <a:rPr lang="ko-KR" altLang="en-US" dirty="0" smtClean="0"/>
              <a:t>사이</a:t>
            </a:r>
            <a:r>
              <a:rPr lang="en-US" altLang="ko-KR" dirty="0" smtClean="0"/>
              <a:t>. 7~10</a:t>
            </a:r>
            <a:r>
              <a:rPr lang="ko-KR" altLang="en-US" dirty="0" smtClean="0"/>
              <a:t>평 이내 방</a:t>
            </a:r>
            <a:r>
              <a:rPr lang="en-US" altLang="ko-KR" dirty="0" smtClean="0"/>
              <a:t>2,3</a:t>
            </a:r>
            <a:r>
              <a:rPr lang="ko-KR" altLang="en-US" dirty="0" smtClean="0"/>
              <a:t>개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9512" y="5733256"/>
            <a:ext cx="676339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3</a:t>
            </a:r>
            <a:r>
              <a:rPr lang="en-US" altLang="ko-KR" dirty="0" smtClean="0"/>
              <a:t>. </a:t>
            </a:r>
            <a:r>
              <a:rPr lang="ko-KR" altLang="en-US" dirty="0" smtClean="0"/>
              <a:t>신월 </a:t>
            </a:r>
            <a:r>
              <a:rPr lang="en-US" altLang="ko-KR" dirty="0" smtClean="0"/>
              <a:t>4</a:t>
            </a:r>
            <a:r>
              <a:rPr lang="ko-KR" altLang="en-US" dirty="0" smtClean="0"/>
              <a:t>동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재건축 아파트 </a:t>
            </a:r>
            <a:r>
              <a:rPr lang="ko-KR" altLang="en-US" dirty="0" err="1" smtClean="0"/>
              <a:t>많구요</a:t>
            </a:r>
            <a:r>
              <a:rPr lang="en-US" altLang="ko-KR" dirty="0" smtClean="0"/>
              <a:t>. 23</a:t>
            </a:r>
            <a:r>
              <a:rPr lang="ko-KR" altLang="en-US" dirty="0" smtClean="0"/>
              <a:t>평 전세시세 </a:t>
            </a:r>
            <a:r>
              <a:rPr lang="en-US" altLang="ko-KR" dirty="0" smtClean="0"/>
              <a:t>1</a:t>
            </a:r>
            <a:r>
              <a:rPr lang="ko-KR" altLang="en-US" dirty="0" smtClean="0"/>
              <a:t>억 </a:t>
            </a:r>
            <a:r>
              <a:rPr lang="en-US" altLang="ko-KR" dirty="0" smtClean="0"/>
              <a:t>5</a:t>
            </a:r>
            <a:r>
              <a:rPr lang="ko-KR" altLang="en-US" dirty="0" smtClean="0"/>
              <a:t>천 </a:t>
            </a:r>
            <a:r>
              <a:rPr lang="ko-KR" altLang="en-US" dirty="0" err="1" smtClean="0"/>
              <a:t>부터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9512" y="6093296"/>
            <a:ext cx="490390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제 아파트 </a:t>
            </a:r>
            <a:r>
              <a:rPr lang="ko-KR" altLang="en-US" dirty="0" err="1" smtClean="0"/>
              <a:t>ㅎㅎ</a:t>
            </a:r>
            <a:r>
              <a:rPr lang="ko-KR" altLang="en-US" dirty="0" smtClean="0"/>
              <a:t> </a:t>
            </a:r>
            <a:r>
              <a:rPr lang="en-US" altLang="ko-KR" dirty="0" smtClean="0"/>
              <a:t>24</a:t>
            </a:r>
            <a:r>
              <a:rPr lang="ko-KR" altLang="en-US" dirty="0" smtClean="0"/>
              <a:t>평 전세시세 </a:t>
            </a:r>
            <a:r>
              <a:rPr lang="en-US" altLang="ko-KR" dirty="0" smtClean="0"/>
              <a:t>1</a:t>
            </a:r>
            <a:r>
              <a:rPr lang="ko-KR" altLang="en-US" dirty="0" smtClean="0"/>
              <a:t>억 </a:t>
            </a:r>
            <a:r>
              <a:rPr lang="en-US" altLang="ko-KR" dirty="0" smtClean="0"/>
              <a:t>6</a:t>
            </a:r>
            <a:r>
              <a:rPr lang="ko-KR" altLang="en-US" dirty="0" smtClean="0"/>
              <a:t>천부터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79512" y="6416660"/>
            <a:ext cx="908614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신월 </a:t>
            </a:r>
            <a:r>
              <a:rPr lang="en-US" altLang="ko-KR" dirty="0" smtClean="0"/>
              <a:t>6</a:t>
            </a:r>
            <a:r>
              <a:rPr lang="ko-KR" altLang="en-US" dirty="0" smtClean="0"/>
              <a:t>동 재건축 지구 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재건축한 아파트 단지 있음</a:t>
            </a:r>
            <a:r>
              <a:rPr lang="en-US" altLang="ko-KR" dirty="0" smtClean="0"/>
              <a:t>. 23</a:t>
            </a:r>
            <a:r>
              <a:rPr lang="ko-KR" altLang="en-US" dirty="0" smtClean="0"/>
              <a:t>평 전세시세 </a:t>
            </a:r>
            <a:r>
              <a:rPr lang="en-US" altLang="ko-KR" dirty="0" smtClean="0"/>
              <a:t>1</a:t>
            </a:r>
            <a:r>
              <a:rPr lang="ko-KR" altLang="en-US" dirty="0" smtClean="0"/>
              <a:t>억</a:t>
            </a:r>
            <a:r>
              <a:rPr lang="en-US" altLang="ko-KR" dirty="0" smtClean="0"/>
              <a:t>9</a:t>
            </a:r>
            <a:r>
              <a:rPr lang="ko-KR" altLang="en-US" dirty="0" smtClean="0"/>
              <a:t>천 </a:t>
            </a:r>
            <a:r>
              <a:rPr lang="ko-KR" altLang="en-US" dirty="0" err="1" smtClean="0"/>
              <a:t>부터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103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신영일</dc:creator>
  <cp:lastModifiedBy>신영일</cp:lastModifiedBy>
  <cp:revision>1</cp:revision>
  <dcterms:created xsi:type="dcterms:W3CDTF">2013-08-13T23:53:23Z</dcterms:created>
  <dcterms:modified xsi:type="dcterms:W3CDTF">2013-08-14T00:07:09Z</dcterms:modified>
</cp:coreProperties>
</file>